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1002" dt="2022-02-22T16:13:18.28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1"/>
    <p:restoredTop sz="94647"/>
  </p:normalViewPr>
  <p:slideViewPr>
    <p:cSldViewPr snapToGrid="0">
      <p:cViewPr varScale="1">
        <p:scale>
          <a:sx n="70" d="100"/>
          <a:sy n="70" d="100"/>
        </p:scale>
        <p:origin x="3432" y="-1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2T16:13:09.236" v="319" actId="1036"/>
      <pc:docMkLst>
        <pc:docMk/>
      </pc:docMkLst>
      <pc:sldChg chg="addSp delSp modSp mod modNotes">
        <pc:chgData name="Kümmerle, Markus" userId="edb588ad-b118-44cb-93b6-335b967c9009" providerId="ADAL" clId="{15E97B2C-A97F-449E-B929-432F44BF6DEA}" dt="2022-02-22T16:13:09.236" v="319" actId="103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2T16:12:54.029" v="315" actId="1037"/>
          <ac:picMkLst>
            <pc:docMk/>
            <pc:sldMk cId="1078392102" sldId="476"/>
            <ac:picMk id="5" creationId="{2F5A3DE1-64B6-4EDF-8581-AC4866695EFC}"/>
          </ac:picMkLst>
        </pc:picChg>
        <pc:picChg chg="add mod">
          <ac:chgData name="Kümmerle, Markus" userId="edb588ad-b118-44cb-93b6-335b967c9009" providerId="ADAL" clId="{15E97B2C-A97F-449E-B929-432F44BF6DEA}" dt="2022-02-22T16:12:54.029" v="315" actId="1037"/>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2T16:12:54.029" v="315" actId="1037"/>
          <ac:picMkLst>
            <pc:docMk/>
            <pc:sldMk cId="1078392102" sldId="476"/>
            <ac:picMk id="27" creationId="{030DB03A-0895-4112-8649-533038B3969B}"/>
          </ac:picMkLst>
        </pc:picChg>
        <pc:picChg chg="add mod">
          <ac:chgData name="Kümmerle, Markus" userId="edb588ad-b118-44cb-93b6-335b967c9009" providerId="ADAL" clId="{15E97B2C-A97F-449E-B929-432F44BF6DEA}" dt="2022-02-22T16:12:54.029" v="315" actId="1037"/>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2T16:12:54.029" v="315" actId="1037"/>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2T16:12:54.029" v="315" actId="1037"/>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2T16:12:54.029" v="315" actId="1037"/>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2T16:12:54.029" v="315" actId="1037"/>
          <ac:picMkLst>
            <pc:docMk/>
            <pc:sldMk cId="1078392102" sldId="476"/>
            <ac:picMk id="34" creationId="{DCB7F2B5-189B-4BA7-99C8-9E4F3740C3BA}"/>
          </ac:picMkLst>
        </pc:picChg>
        <pc:picChg chg="mod">
          <ac:chgData name="Kümmerle, Markus" userId="edb588ad-b118-44cb-93b6-335b967c9009" providerId="ADAL" clId="{15E97B2C-A97F-449E-B929-432F44BF6DEA}" dt="2022-02-22T16:12:54.029" v="315" actId="1037"/>
          <ac:picMkLst>
            <pc:docMk/>
            <pc:sldMk cId="1078392102" sldId="476"/>
            <ac:picMk id="35" creationId="{85BC8D03-18D8-4D87-B992-FC738ED9FEFC}"/>
          </ac:picMkLst>
        </pc:picChg>
        <pc:picChg chg="mod">
          <ac:chgData name="Kümmerle, Markus" userId="edb588ad-b118-44cb-93b6-335b967c9009" providerId="ADAL" clId="{15E97B2C-A97F-449E-B929-432F44BF6DEA}" dt="2022-02-22T16:12:54.029" v="315" actId="1037"/>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2T16:12:54.029" v="315" actId="1037"/>
          <ac:picMkLst>
            <pc:docMk/>
            <pc:sldMk cId="1078392102" sldId="476"/>
            <ac:picMk id="37" creationId="{A8CBB58E-56D5-4A2C-AAE1-C8B9F0D4E0E4}"/>
          </ac:picMkLst>
        </pc:picChg>
        <pc:picChg chg="add mod">
          <ac:chgData name="Kümmerle, Markus" userId="edb588ad-b118-44cb-93b6-335b967c9009" providerId="ADAL" clId="{15E97B2C-A97F-449E-B929-432F44BF6DEA}" dt="2022-02-22T16:12:54.029" v="315" actId="1037"/>
          <ac:picMkLst>
            <pc:docMk/>
            <pc:sldMk cId="1078392102" sldId="476"/>
            <ac:picMk id="38" creationId="{06527CBD-70B8-40FB-8885-0CB8742CD665}"/>
          </ac:picMkLst>
        </pc:picChg>
        <pc:picChg chg="add mod">
          <ac:chgData name="Kümmerle, Markus" userId="edb588ad-b118-44cb-93b6-335b967c9009" providerId="ADAL" clId="{15E97B2C-A97F-449E-B929-432F44BF6DEA}" dt="2022-02-22T16:12:54.029" v="315" actId="1037"/>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2T16:12:54.029" v="315" actId="1037"/>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2T16:12:54.029" v="315" actId="1037"/>
          <ac:picMkLst>
            <pc:docMk/>
            <pc:sldMk cId="1078392102" sldId="476"/>
            <ac:picMk id="44" creationId="{329AD4BF-4028-44EA-8861-1DC1066F5473}"/>
          </ac:picMkLst>
        </pc:picChg>
        <pc:picChg chg="add mod">
          <ac:chgData name="Kümmerle, Markus" userId="edb588ad-b118-44cb-93b6-335b967c9009" providerId="ADAL" clId="{15E97B2C-A97F-449E-B929-432F44BF6DEA}" dt="2022-02-22T16:12:54.029" v="315" actId="1037"/>
          <ac:picMkLst>
            <pc:docMk/>
            <pc:sldMk cId="1078392102" sldId="476"/>
            <ac:picMk id="45" creationId="{BA4AB2BA-B416-4BBC-8423-24F69231661B}"/>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22.02.2022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dirty="0" err="1">
                <a:latin typeface="FlexoSoft DemiBold" panose="02000000000000000000" pitchFamily="2" charset="0"/>
              </a:rPr>
              <a:t>Enable</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4G/5G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0535" y="7923610"/>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25095"/>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290504" y="7858774"/>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994552" y="8242365"/>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1950598" y="8757795"/>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70402" y="9271911"/>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440846"/>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440846"/>
            <a:ext cx="2880000" cy="1785104"/>
          </a:xfrm>
          <a:prstGeom prst="rect">
            <a:avLst/>
          </a:prstGeom>
          <a:noFill/>
        </p:spPr>
        <p:txBody>
          <a:bodyPr wrap="square" rtlCol="0">
            <a:spAutoFit/>
          </a:bodyPr>
          <a:lstStyle/>
          <a:p>
            <a:r>
              <a:rPr lang="de-DE" sz="1000" dirty="0">
                <a:latin typeface="FlexoSoft DemiBold" panose="02000000000000000000" pitchFamily="2" charset="0"/>
              </a:rPr>
              <a:t>CAMARA</a:t>
            </a:r>
            <a:r>
              <a:rPr lang="de-DE" sz="1000" dirty="0">
                <a:latin typeface="FlexoSoft Light" panose="02000000000000000000" pitchFamily="2" charset="0"/>
              </a:rPr>
              <a:t> </a:t>
            </a:r>
            <a:r>
              <a:rPr lang="de-DE" sz="1000" dirty="0" err="1">
                <a:latin typeface="FlexoSoft Light" panose="02000000000000000000" pitchFamily="2" charset="0"/>
              </a:rPr>
              <a:t>is</a:t>
            </a:r>
            <a:r>
              <a:rPr lang="de-DE" sz="1000" dirty="0">
                <a:latin typeface="FlexoSoft Light" panose="02000000000000000000" pitchFamily="2" charset="0"/>
              </a:rPr>
              <a:t> an open source </a:t>
            </a:r>
            <a:r>
              <a:rPr lang="de-DE" sz="1000" dirty="0" err="1">
                <a:latin typeface="FlexoSoft Light" panose="02000000000000000000" pitchFamily="2" charset="0"/>
              </a:rPr>
              <a:t>project</a:t>
            </a:r>
            <a:r>
              <a:rPr lang="de-DE" sz="1000" dirty="0">
                <a:latin typeface="FlexoSoft Light" panose="02000000000000000000" pitchFamily="2" charset="0"/>
              </a:rPr>
              <a:t> </a:t>
            </a:r>
            <a:r>
              <a:rPr lang="de-DE" sz="1000" dirty="0" err="1">
                <a:latin typeface="FlexoSoft Light" panose="02000000000000000000" pitchFamily="2" charset="0"/>
              </a:rPr>
              <a:t>within</a:t>
            </a:r>
            <a:r>
              <a:rPr lang="de-DE" sz="1000" dirty="0">
                <a:latin typeface="FlexoSoft Light" panose="02000000000000000000" pitchFamily="2" charset="0"/>
              </a:rPr>
              <a:t> Linux </a:t>
            </a:r>
            <a:r>
              <a:rPr lang="de-DE" sz="1000" dirty="0" err="1">
                <a:latin typeface="FlexoSoft Light" panose="02000000000000000000" pitchFamily="2" charset="0"/>
              </a:rPr>
              <a:t>Foundation</a:t>
            </a:r>
            <a:r>
              <a:rPr lang="de-DE" sz="1000" dirty="0">
                <a:latin typeface="FlexoSoft Light" panose="02000000000000000000" pitchFamily="2" charset="0"/>
              </a:rPr>
              <a:t>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define</a:t>
            </a:r>
            <a:r>
              <a:rPr lang="de-DE" sz="1000" dirty="0">
                <a:latin typeface="FlexoSoft Light" panose="02000000000000000000" pitchFamily="2" charset="0"/>
              </a:rPr>
              <a:t>, </a:t>
            </a:r>
            <a:r>
              <a:rPr lang="de-DE" sz="1000" dirty="0" err="1">
                <a:latin typeface="FlexoSoft Light" panose="02000000000000000000" pitchFamily="2" charset="0"/>
              </a:rPr>
              <a:t>develop</a:t>
            </a:r>
            <a:r>
              <a:rPr lang="de-DE" sz="1000" dirty="0">
                <a:latin typeface="FlexoSoft Light" panose="02000000000000000000" pitchFamily="2" charset="0"/>
              </a:rPr>
              <a:t> and </a:t>
            </a:r>
            <a:r>
              <a:rPr lang="de-DE" sz="1000" dirty="0" err="1">
                <a:latin typeface="FlexoSoft Light" panose="02000000000000000000" pitchFamily="2" charset="0"/>
              </a:rPr>
              <a:t>test</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APIs. CAMARA </a:t>
            </a:r>
            <a:r>
              <a:rPr lang="de-DE" sz="1000" dirty="0" err="1">
                <a:latin typeface="FlexoSoft Light" panose="02000000000000000000" pitchFamily="2" charset="0"/>
              </a:rPr>
              <a:t>works</a:t>
            </a:r>
            <a:r>
              <a:rPr lang="de-DE" sz="1000" dirty="0">
                <a:latin typeface="FlexoSoft Light" panose="02000000000000000000" pitchFamily="2" charset="0"/>
              </a:rPr>
              <a:t> in </a:t>
            </a:r>
            <a:r>
              <a:rPr lang="de-DE" sz="1000" dirty="0" err="1">
                <a:latin typeface="FlexoSoft Light" panose="02000000000000000000" pitchFamily="2" charset="0"/>
              </a:rPr>
              <a:t>close</a:t>
            </a:r>
            <a:r>
              <a:rPr lang="de-DE" sz="1000" dirty="0">
                <a:latin typeface="FlexoSoft Light" panose="02000000000000000000" pitchFamily="2" charset="0"/>
              </a:rPr>
              <a:t> </a:t>
            </a:r>
            <a:r>
              <a:rPr lang="de-DE" sz="1000" dirty="0" err="1">
                <a:latin typeface="FlexoSoft Light" panose="02000000000000000000" pitchFamily="2" charset="0"/>
              </a:rPr>
              <a:t>collaboration</a:t>
            </a:r>
            <a:r>
              <a:rPr lang="de-DE" sz="1000" dirty="0">
                <a:latin typeface="FlexoSoft Light" panose="02000000000000000000" pitchFamily="2" charset="0"/>
              </a:rPr>
              <a:t> </a:t>
            </a:r>
            <a:r>
              <a:rPr lang="de-DE" sz="1000" dirty="0" err="1">
                <a:latin typeface="FlexoSoft Light" panose="02000000000000000000" pitchFamily="2" charset="0"/>
              </a:rPr>
              <a:t>with</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GSMA Operator </a:t>
            </a:r>
            <a:r>
              <a:rPr lang="de-DE" sz="1000" dirty="0" err="1">
                <a:latin typeface="FlexoSoft Light" panose="02000000000000000000" pitchFamily="2" charset="0"/>
              </a:rPr>
              <a:t>Platform</a:t>
            </a:r>
            <a:r>
              <a:rPr lang="de-DE" sz="1000" dirty="0">
                <a:latin typeface="FlexoSoft Light" panose="02000000000000000000" pitchFamily="2" charset="0"/>
              </a:rPr>
              <a:t> Group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align</a:t>
            </a:r>
            <a:r>
              <a:rPr lang="de-DE" sz="1000" dirty="0">
                <a:latin typeface="FlexoSoft Light" panose="02000000000000000000" pitchFamily="2" charset="0"/>
              </a:rPr>
              <a:t> API </a:t>
            </a:r>
            <a:r>
              <a:rPr lang="de-DE" sz="1000" dirty="0" err="1">
                <a:latin typeface="FlexoSoft Light" panose="02000000000000000000" pitchFamily="2" charset="0"/>
              </a:rPr>
              <a:t>requirements</a:t>
            </a:r>
            <a:r>
              <a:rPr lang="de-DE" sz="1000" dirty="0">
                <a:latin typeface="FlexoSoft Light" panose="02000000000000000000" pitchFamily="2" charset="0"/>
              </a:rPr>
              <a:t> and publish API </a:t>
            </a:r>
            <a:r>
              <a:rPr lang="de-DE" sz="1000" dirty="0" err="1">
                <a:latin typeface="FlexoSoft Light" panose="02000000000000000000" pitchFamily="2" charset="0"/>
              </a:rPr>
              <a:t>definitions</a:t>
            </a:r>
            <a:r>
              <a:rPr lang="de-DE" sz="1000" dirty="0">
                <a:latin typeface="FlexoSoft Light" panose="02000000000000000000" pitchFamily="2" charset="0"/>
              </a:rPr>
              <a:t> and APIs.</a:t>
            </a:r>
            <a:r>
              <a:rPr lang="en-US" sz="1000" dirty="0">
                <a:latin typeface="FlexoSoft Light" panose="02000000000000000000" pitchFamily="2" charset="0"/>
              </a:rPr>
              <a:t> Harmonization of APIs is achieved through fast and agile created working code with developer-friendly documentation. </a:t>
            </a:r>
            <a:r>
              <a:rPr lang="en-US" sz="1000">
                <a:latin typeface="FlexoSoft Light" panose="02000000000000000000" pitchFamily="2" charset="0"/>
              </a:rPr>
              <a:t>API definitions </a:t>
            </a:r>
            <a:r>
              <a:rPr lang="en-US" sz="1000" dirty="0">
                <a:latin typeface="FlexoSoft Light" panose="02000000000000000000" pitchFamily="2" charset="0"/>
              </a:rPr>
              <a:t>and reference implementations are free to use (Apache2.0 license).</a:t>
            </a:r>
            <a:endParaRPr lang="de-DE" sz="1000" dirty="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380577"/>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380577"/>
            <a:ext cx="2880000" cy="1323439"/>
          </a:xfrm>
          <a:prstGeom prst="rect">
            <a:avLst/>
          </a:prstGeom>
          <a:noFill/>
        </p:spPr>
        <p:txBody>
          <a:bodyPr wrap="square" rtlCol="0">
            <a:spAutoFit/>
          </a:bodyPr>
          <a:lstStyle/>
          <a:p>
            <a:r>
              <a:rPr lang="en-US" sz="1000" dirty="0">
                <a:latin typeface="FlexoSoft DemiBold" panose="02000000000000000000" pitchFamily="2" charset="0"/>
              </a:rPr>
              <a:t>Availability</a:t>
            </a:r>
            <a:r>
              <a:rPr lang="en-US" sz="1000" dirty="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102361" y="8748880"/>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81597" cy="215444"/>
          </a:xfrm>
          <a:prstGeom prst="rect">
            <a:avLst/>
          </a:prstGeom>
          <a:noFill/>
        </p:spPr>
        <p:txBody>
          <a:bodyPr wrap="none" rtlCol="0">
            <a:spAutoFit/>
          </a:bodyPr>
          <a:lstStyle/>
          <a:p>
            <a:r>
              <a:rPr lang="de-DE" sz="800" dirty="0">
                <a:latin typeface="FlexoSoft Light" panose="02000000000000000000" pitchFamily="2" charset="0"/>
              </a:rPr>
              <a:t>22.02.2022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3617073" y="8265743"/>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2631262" y="8382528"/>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26452"/>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3402078" y="7971842"/>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059551" y="8790866"/>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274730"/>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06502" y="8219558"/>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1532304" y="8294578"/>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36615"/>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1477782" y="7902305"/>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345155"/>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4330905" y="8069689"/>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397105" y="8911977"/>
            <a:ext cx="1037587" cy="284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786FA68-2460-4D06-8ACC-05CA35F91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7396690-0b91-46d2-ad5a-06f45914e19c"/>
    <ds:schemaRef ds:uri="http://purl.org/dc/terms/"/>
    <ds:schemaRef ds:uri="6126070c-0864-4b03-b2dc-aab5d8c3934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FlexoSoft Light</vt:lpstr>
      <vt:lpstr>Calibri</vt:lpstr>
      <vt:lpstr>FlexoSoft DemiBold</vt:lpstr>
      <vt:lpstr>FlexoSoft Medium</vt:lpstr>
      <vt:lpstr>Wingdings</vt:lpstr>
      <vt:lpstr>Arial</vt:lpstr>
      <vt:lpstr>Wingdings 2</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2022-02-22T16:13:18Z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